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26258CE-6F34-4DF9-8E5E-E599612886DA}">
  <a:tblStyle styleId="{A26258CE-6F34-4DF9-8E5E-E599612886DA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002dd1663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35002dd1663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e1afe83e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5e1afe83e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5d80a6d8b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5d80a6d8b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{A26258CE-6F34-4DF9-8E5E-E599612886DA}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8" name="Google Shape;68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{A26258CE-6F34-4DF9-8E5E-E599612886DA}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001D35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someone who travels over land and focuses on the journey itself, not just the destination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6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6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“Indian relations with the overlanders worsened with each passing year after 1856, but even in the bleakest  years, incidents of cooperation far outnumbered cases of conflict.”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Michael L. Tate,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Indians and Emigrants: Encounters on the Overland Trails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2014.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Overlander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/>
        </p:nvSpPr>
        <p:spPr>
          <a:xfrm>
            <a:off x="900775" y="2433050"/>
            <a:ext cx="3476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000">
                <a:latin typeface="Inter"/>
                <a:ea typeface="Inter"/>
                <a:cs typeface="Inter"/>
                <a:sym typeface="Inter"/>
              </a:rPr>
              <a:t>Albert Jacob Miller, “Storm: Waiting for Caravan,” between 1858 and 1860</a:t>
            </a:r>
            <a:r>
              <a:rPr i="1" lang="en" sz="1000">
                <a:latin typeface="Inter"/>
                <a:ea typeface="Inter"/>
                <a:cs typeface="Inter"/>
                <a:sym typeface="Inter"/>
              </a:rPr>
              <a:t>. </a:t>
            </a:r>
            <a:r>
              <a:rPr lang="en" sz="1000">
                <a:latin typeface="Inter"/>
                <a:ea typeface="Inter"/>
                <a:cs typeface="Inter"/>
                <a:sym typeface="Inter"/>
              </a:rPr>
              <a:t>Public Domain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>
            <p:ph idx="2" type="body"/>
          </p:nvPr>
        </p:nvSpPr>
        <p:spPr>
          <a:xfrm>
            <a:off x="477450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NOTICE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3" name="Google Shape;83;p17"/>
          <p:cNvSpPr txBox="1"/>
          <p:nvPr>
            <p:ph idx="2" type="body"/>
          </p:nvPr>
        </p:nvSpPr>
        <p:spPr>
          <a:xfrm>
            <a:off x="3187800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WONDER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questions do you have about these images?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7"/>
          <p:cNvSpPr txBox="1"/>
          <p:nvPr>
            <p:ph idx="2" type="body"/>
          </p:nvPr>
        </p:nvSpPr>
        <p:spPr>
          <a:xfrm>
            <a:off x="6005125" y="2977100"/>
            <a:ext cx="2769900" cy="1126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Inter"/>
                <a:ea typeface="Inter"/>
                <a:cs typeface="Inter"/>
                <a:sym typeface="Inter"/>
              </a:rPr>
              <a:t>THINK</a:t>
            </a:r>
            <a:endParaRPr b="1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What do you suppose is going on these image?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0763" y="157550"/>
            <a:ext cx="3343698" cy="2221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8792" y="164927"/>
            <a:ext cx="3854446" cy="2221548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/>
          <p:nvPr/>
        </p:nvSpPr>
        <p:spPr>
          <a:xfrm>
            <a:off x="4374650" y="2433050"/>
            <a:ext cx="385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000">
                <a:latin typeface="Inter"/>
                <a:ea typeface="Inter"/>
                <a:cs typeface="Inter"/>
                <a:sym typeface="Inter"/>
              </a:rPr>
              <a:t>Albert Bierstadt, “Oregon Trail,” 1869. Public Domain</a:t>
            </a:r>
            <a:endParaRPr sz="10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